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59" r:id="rId33"/>
    <p:sldId id="288" r:id="rId34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35"/>
    </p:embeddedFont>
    <p:embeddedFont>
      <p:font typeface="나눔스퀘어라운드 ExtraBold" panose="020B0600000101010101" pitchFamily="50" charset="-127"/>
      <p:bold r:id="rId36"/>
    </p:embeddedFont>
    <p:embeddedFont>
      <p:font typeface="맑은 고딕" panose="020B0503020000020004" pitchFamily="50" charset="-127"/>
      <p:regular r:id="rId37"/>
      <p:bold r:id="rId3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63EF3-91A3-4072-B266-10AC31914908}" v="74" dt="2025-04-01T07:51:56.2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8" autoAdjust="0"/>
    <p:restoredTop sz="94660"/>
  </p:normalViewPr>
  <p:slideViewPr>
    <p:cSldViewPr snapToGrid="0">
      <p:cViewPr varScale="1">
        <p:scale>
          <a:sx n="83" d="100"/>
          <a:sy n="83" d="100"/>
        </p:scale>
        <p:origin x="411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938F1-706C-B9DF-3611-834F9A627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3EFA04-5792-7D87-555E-C713BF312D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99A30B-AD8C-7A32-133B-AF40B1F7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56F3D5-1DA7-A07A-A60B-1B891CD9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F8B55-B6A3-B561-CC21-67E10A2D0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129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6F477D-AE28-90CD-E602-A3860354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D2FA7-5C31-9BCA-8A46-8D8467577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0752A4-57D6-7E73-B047-DD0686FE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A89DB-84CF-E11D-8209-D47BF220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F2F1A-D027-101E-CECB-B08E9A0F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423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F42070-5AE1-E011-26CB-69686DC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5EB153-94B5-5355-CFD9-CEDCB7E40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F388B-2725-C379-279A-82E51669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098AD-7D1C-C456-336B-48EA71C8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3BCAB-E1E5-094A-491D-872D14DB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27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A7286-B626-9E19-EEC6-28DF4541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10ECEB-DE07-A85B-5A60-374500F69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84831-1745-FBC4-7AAD-46E5A6B3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14003E-4205-A243-375C-E7103D9B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864FD-5946-292A-A301-9D570F40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019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814890-F2B7-66B0-CABC-B731DF6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BFA123-8063-3676-F50F-464C2C055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6CFFD-95C3-D629-273C-A939F7FE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4B8EC-82D4-6A2F-3E4B-4AD85859F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6920D-1EF3-FFDF-4469-1E6CF44E9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61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CC251-8B46-48C7-311B-13C5BDA8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8236BA-F246-F93A-1DAC-35AD487F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B4CBC2-C1D4-BED9-4715-0C632F5F7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E07137-B40E-D522-7785-B8F99BC9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243F92-DCC2-F19B-ACBC-AF27E885A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29D837-9A48-F462-E967-529A4931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75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9FE3F-49FF-2A04-9595-0E5AB0BA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629CF1-5128-D286-BC0C-F91495CD5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D29410-0BBB-15C5-9A93-700F74477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3007C4-A482-1DB3-744C-A4612109C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CC8BE2-2932-1FAD-6C35-B1424784C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3DED1B-5ECB-9ADB-613D-A9762DCA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15A763-EEEF-F4DC-149C-9598048EC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D556EA-02A5-D5EC-2226-DE829EF2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22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2C68-1793-2CFB-1A1A-6B137739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2E1518-94B8-D7E5-2628-5076D158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994F2C-1B58-A3C1-C7C6-1C4DB787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B74B93-EBD8-EEF9-6180-FBCC7542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210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EB2534-B493-D92A-0D62-43E3DBBD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B584A3-87F7-D6DD-B381-AD5BC461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B6D873-6AD9-227C-A3A3-26C5D718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17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97961-C8FE-41A5-EA22-52C6EF603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C2089-086C-23AE-2F7C-0751BC1A9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2DBC55-5E0D-17B9-8B4D-1B5EFC207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354CCD-39B1-3847-EC37-075A7259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4E0AA8-48CA-5C26-3B12-34B41CDBF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60DF9D-4D32-83F5-76B9-88D302D1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42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86ADA-6458-E9F8-75E5-C1A0C5C75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84316B-B604-3587-CE35-B5C5599EF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2FE59B-2B07-7584-D483-E840A40E4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FBC5C6-E028-D1F1-BC5D-5B52AC812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C3E338-B0D0-197D-16EC-723CD7D5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353B3-E9ED-AC74-EAC7-7520F5B1A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738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6E3164-C413-D496-1B39-283647B0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8F7248-1DF1-7DEA-0E51-120750805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DBB95-BBFC-76C8-8D1B-281CBF30D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DD64CE-0A49-4B6E-BCE0-F8841A649811}" type="datetimeFigureOut">
              <a:rPr lang="ko-KR" altLang="en-US" smtClean="0"/>
              <a:t>2025-04-02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B1606-C652-A8AB-2115-ADAA2CD9E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29ADD0-1457-C3DB-9973-E8FC7249C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38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84968B-BC85-A3A1-7F5E-A3CB742B93EA}"/>
              </a:ext>
            </a:extLst>
          </p:cNvPr>
          <p:cNvSpPr txBox="1"/>
          <p:nvPr/>
        </p:nvSpPr>
        <p:spPr>
          <a:xfrm>
            <a:off x="-1" y="322232"/>
            <a:ext cx="1219200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내 인생 최악의 음식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56FF2-4384-2874-C785-39FBE18BC8B9}"/>
              </a:ext>
            </a:extLst>
          </p:cNvPr>
          <p:cNvSpPr txBox="1"/>
          <p:nvPr/>
        </p:nvSpPr>
        <p:spPr>
          <a:xfrm>
            <a:off x="203620" y="2352682"/>
            <a:ext cx="25273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</a:t>
            </a:r>
            <a:r>
              <a:rPr lang="en-US" altLang="ko-KR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모둠</a:t>
            </a:r>
            <a:br>
              <a:rPr lang="en-US" altLang="ko-KR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김민찬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김소영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김예인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문승민</a:t>
            </a:r>
            <a:endParaRPr lang="ko-KR" altLang="en-US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59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E3248-1C71-2478-B698-AB8A6E851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403387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25B3F-A2FD-91F1-10F0-7263C37E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386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3BF63-F57A-DF82-5937-C8FD9854A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7793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F5039-87F8-7E7E-548D-0E24F749D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44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4D028-4E51-AA70-21A8-F27DCF794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719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DDC39-D3A6-1525-2D22-0BCACABE2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2831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A4CEB-DA90-B6C9-FE33-E3B3CADAF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932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7ADE0-485C-20BA-B767-3C0900C02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1215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2BAFC-DD2A-3614-9F3A-4483F159A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210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730C4-8A3C-0B02-A299-587B10B3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224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B3650-CD6B-B7F9-15B4-0B299EA30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44441D-CFA3-7453-DA0E-386F011A5A03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2BE1888-FD61-BE8D-91C4-C1447225A4E2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09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ADBAF-81EF-58D7-F5C7-7A689A527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7168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2D1E6-3D2C-A51D-D4D1-5045FCDB2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50746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F1E3B-19E0-D1A9-CCB6-5D712CB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7958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05A1C-C94C-582F-C590-04DACC1A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6076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81CB8-9A07-D57F-5856-47FBE6F1C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4426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84362-3023-FE7B-9963-7082847B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2425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32485-E09D-8929-3DC0-D02F4D8D5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88382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0A657-B3D6-1933-C81B-040C5CAE5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6974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55AF9-084C-EC49-F239-4DA1E1918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259157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B0334-CDC7-0344-597F-FC82370A3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4978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4C507-1D37-8952-78A9-A2866F50F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75B543-4D26-0D0E-DA76-CC123491CBDE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D53982-799A-7B39-05FA-5781BA1BF07A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DEDD93-7675-B386-F0DB-2D06E7AE7D20}"/>
              </a:ext>
            </a:extLst>
          </p:cNvPr>
          <p:cNvSpPr txBox="1"/>
          <p:nvPr/>
        </p:nvSpPr>
        <p:spPr>
          <a:xfrm>
            <a:off x="182880" y="2174821"/>
            <a:ext cx="118044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 모둠이</a:t>
            </a:r>
            <a:endParaRPr lang="en-US" altLang="ko-KR" sz="115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싫어하는 음식</a:t>
            </a:r>
          </a:p>
        </p:txBody>
      </p:sp>
    </p:spTree>
    <p:extLst>
      <p:ext uri="{BB962C8B-B14F-4D97-AF65-F5344CB8AC3E}">
        <p14:creationId xmlns:p14="http://schemas.microsoft.com/office/powerpoint/2010/main" val="42619070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DE9D4-EDB5-67E3-D58D-14A06A601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90212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EF06A-C625-F78C-4968-FC97B5ED5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391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486F3-56AA-7508-F611-D147A7A71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E2A7C0-0128-98A9-1EFA-0131E8709CDA}"/>
              </a:ext>
            </a:extLst>
          </p:cNvPr>
          <p:cNvSpPr txBox="1"/>
          <p:nvPr/>
        </p:nvSpPr>
        <p:spPr>
          <a:xfrm>
            <a:off x="1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자료 출처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9932148-3B09-BC75-1294-CF8280512AA9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6909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B681A-4A1E-FEDB-EDA1-C2843B122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88C8D-C9F0-5E19-B749-1641C36B262B}"/>
              </a:ext>
            </a:extLst>
          </p:cNvPr>
          <p:cNvSpPr txBox="1"/>
          <p:nvPr/>
        </p:nvSpPr>
        <p:spPr>
          <a:xfrm>
            <a:off x="535849" y="1220018"/>
            <a:ext cx="419807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</a:t>
            </a:r>
            <a:r>
              <a:rPr lang="en-US" altLang="ko-KR" sz="239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239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3AE37F-CDCF-6053-34EE-FCFB07FB93CF}"/>
              </a:ext>
            </a:extLst>
          </p:cNvPr>
          <p:cNvSpPr/>
          <p:nvPr/>
        </p:nvSpPr>
        <p:spPr>
          <a:xfrm>
            <a:off x="4657725" y="858339"/>
            <a:ext cx="7339148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여기까지 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모둠</a:t>
            </a:r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발표였습니다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algn="ctr"/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끝까지 봐주셔서</a:t>
            </a:r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감사합니다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4676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FD3CF-C4E4-6665-F890-9B6770EAB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157C65-2B1A-E24D-1C6C-B723F688BE24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1-1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732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24D9B-E5AA-994D-34EA-F933ABD6F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B77C7E-79E1-5E6E-EC0F-6524E02C6E1D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1-2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867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094D1-7087-D311-89AB-534E5BDD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E64C93-3D93-5A2B-735F-1E63BD0C37C3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1-3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405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FCDBC-D367-E2EB-D241-B932AAB59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0F054E-343E-F7EC-6435-1F74F7FCEF50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481288-ECE6-701E-C00C-E18AC74591F8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7C11E1-18EE-292A-32F0-FE197E0B35A1}"/>
              </a:ext>
            </a:extLst>
          </p:cNvPr>
          <p:cNvSpPr txBox="1"/>
          <p:nvPr/>
        </p:nvSpPr>
        <p:spPr>
          <a:xfrm>
            <a:off x="182880" y="2174821"/>
            <a:ext cx="118044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 반 친구들이</a:t>
            </a:r>
            <a:endParaRPr lang="en-US" altLang="ko-KR" sz="115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싫어하는 음식</a:t>
            </a:r>
          </a:p>
        </p:txBody>
      </p:sp>
    </p:spTree>
    <p:extLst>
      <p:ext uri="{BB962C8B-B14F-4D97-AF65-F5344CB8AC3E}">
        <p14:creationId xmlns:p14="http://schemas.microsoft.com/office/powerpoint/2010/main" val="247812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82687-D9A8-945E-B900-2D9964B02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2946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70BC-C261-47B3-18F2-582570855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82854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내 컬러">
      <a:dk1>
        <a:srgbClr val="F6F8D5"/>
      </a:dk1>
      <a:lt1>
        <a:srgbClr val="98D2C0"/>
      </a:lt1>
      <a:dk2>
        <a:srgbClr val="4F959D"/>
      </a:dk2>
      <a:lt2>
        <a:srgbClr val="205781"/>
      </a:lt2>
      <a:accent1>
        <a:srgbClr val="626F47"/>
      </a:accent1>
      <a:accent2>
        <a:srgbClr val="A4B465"/>
      </a:accent2>
      <a:accent3>
        <a:srgbClr val="FFCF50"/>
      </a:accent3>
      <a:accent4>
        <a:srgbClr val="FEFAE0"/>
      </a:accent4>
      <a:accent5>
        <a:srgbClr val="3D8D7A"/>
      </a:accent5>
      <a:accent6>
        <a:srgbClr val="B3D8A8"/>
      </a:accent6>
      <a:hlink>
        <a:srgbClr val="FBFFE4"/>
      </a:hlink>
      <a:folHlink>
        <a:srgbClr val="A3D1C6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46</Words>
  <Application>Microsoft Office PowerPoint</Application>
  <PresentationFormat>와이드스크린</PresentationFormat>
  <Paragraphs>23</Paragraphs>
  <Slides>33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33</vt:i4>
      </vt:variant>
    </vt:vector>
  </HeadingPairs>
  <TitlesOfParts>
    <vt:vector size="38" baseType="lpstr">
      <vt:lpstr>나눔스퀘어라운드 ExtraBold</vt:lpstr>
      <vt:lpstr>Arial</vt:lpstr>
      <vt:lpstr>맑은 고딕</vt:lpstr>
      <vt:lpstr>나눔스퀘어라운드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민찬 김</dc:creator>
  <cp:lastModifiedBy>민찬 김</cp:lastModifiedBy>
  <cp:revision>3</cp:revision>
  <dcterms:created xsi:type="dcterms:W3CDTF">2025-04-01T07:20:40Z</dcterms:created>
  <dcterms:modified xsi:type="dcterms:W3CDTF">2025-04-01T23:07:44Z</dcterms:modified>
</cp:coreProperties>
</file>

<file path=docProps/thumbnail.jpeg>
</file>